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5"/>
    <p:restoredTop sz="94720"/>
  </p:normalViewPr>
  <p:slideViewPr>
    <p:cSldViewPr snapToGrid="0" snapToObjects="1">
      <p:cViewPr varScale="1">
        <p:scale>
          <a:sx n="104" d="100"/>
          <a:sy n="104" d="100"/>
        </p:scale>
        <p:origin x="10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88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7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54" ma:contentTypeDescription="Ein neues Dokument erstellen." ma:contentTypeScope="" ma:versionID="c146856806aab6e7a9a508e8644de071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9bd392dd8b73fb465dd11c969604158f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b12467-c142-4334-9d31-02be22bc2c62" xsi:nil="true"/>
    <_ip_UnifiedCompliancePolicyUIAction xmlns="http://schemas.microsoft.com/sharepoint/v3" xsi:nil="true"/>
    <lcf76f155ced4ddcb4097134ff3c332f xmlns="01f689fd-ce1f-496c-86e8-16f6d5a6466c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3B93E1F-7727-4BF3-ADBF-06AD26838B72}"/>
</file>

<file path=customXml/itemProps2.xml><?xml version="1.0" encoding="utf-8"?>
<ds:datastoreItem xmlns:ds="http://schemas.openxmlformats.org/officeDocument/2006/customXml" ds:itemID="{4581A683-C90B-42FE-8230-BE64243E7930}"/>
</file>

<file path=customXml/itemProps3.xml><?xml version="1.0" encoding="utf-8"?>
<ds:datastoreItem xmlns:ds="http://schemas.openxmlformats.org/officeDocument/2006/customXml" ds:itemID="{254114A6-0A67-44F7-8580-A9DB27AF5456}"/>
</file>

<file path=customXml/itemProps4.xml><?xml version="1.0" encoding="utf-8"?>
<ds:datastoreItem xmlns:ds="http://schemas.openxmlformats.org/officeDocument/2006/customXml" ds:itemID="{7F9C3826-8A5B-40D3-93D4-D73E4AAA33C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Susanna Lafer</dc:creator>
  <cp:lastModifiedBy>Lisa Schneller</cp:lastModifiedBy>
  <cp:revision>3</cp:revision>
  <dcterms:created xsi:type="dcterms:W3CDTF">2022-07-06T12:35:44Z</dcterms:created>
  <dcterms:modified xsi:type="dcterms:W3CDTF">2023-05-09T11:49:02Z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  <property fmtid="{D5CDD505-2E9C-101B-9397-08002B2CF9AE}" pid="3" name="_dlc_policyId">
    <vt:lpwstr/>
  </property>
  <property fmtid="{D5CDD505-2E9C-101B-9397-08002B2CF9AE}" pid="4" name="ItemRetentionFormula">
    <vt:lpwstr/>
  </property>
</Properties>
</file>